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256" r:id="rId2"/>
    <p:sldId id="268" r:id="rId3"/>
    <p:sldId id="269" r:id="rId4"/>
    <p:sldId id="267" r:id="rId5"/>
  </p:sldIdLst>
  <p:sldSz cx="9906000" cy="6858000" type="A4"/>
  <p:notesSz cx="6858000" cy="9144000"/>
  <p:defaultTextStyle>
    <a:defPPr>
      <a:defRPr lang="ru-RU"/>
    </a:defPPr>
    <a:lvl1pPr algn="l" defTabSz="1025525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512763" indent="-55563" algn="l" defTabSz="1025525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025525" indent="-111125" algn="l" defTabSz="1025525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538288" indent="-166688" algn="l" defTabSz="1025525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051050" indent="-222250" algn="l" defTabSz="1025525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1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1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1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1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D5D5D"/>
    <a:srgbClr val="5F8CB9"/>
    <a:srgbClr val="999999"/>
    <a:srgbClr val="F19759"/>
    <a:srgbClr val="EF8B47"/>
    <a:srgbClr val="ED7A2B"/>
    <a:srgbClr val="EC7320"/>
    <a:srgbClr val="F0904E"/>
    <a:srgbClr val="ED7D31"/>
    <a:srgbClr val="D77F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-1254" y="-84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E20D80-BD70-4766-BEE6-74AC12E77669}" type="datetimeFigureOut">
              <a:rPr lang="ru-RU" smtClean="0"/>
              <a:pPr/>
              <a:t>09.06.2020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4A1E23-BF9C-481E-AE32-9E0A6BBB52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53425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="" xmlns:a16="http://schemas.microsoft.com/office/drawing/2014/main" id="{79796906-0DF9-4ABC-89A8-3B02B9A316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1" y="1441"/>
            <a:ext cx="9904529" cy="6855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3363828"/>
            <a:ext cx="8420100" cy="1470025"/>
          </a:xfrm>
        </p:spPr>
        <p:txBody>
          <a:bodyPr>
            <a:normAutofit/>
          </a:bodyPr>
          <a:lstStyle>
            <a:lvl1pPr>
              <a:defRPr sz="3200" b="1">
                <a:solidFill>
                  <a:schemeClr val="bg1"/>
                </a:solidFill>
                <a:latin typeface="Century Schoolbook" panose="02040604050505020304" pitchFamily="18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2" y="4866155"/>
            <a:ext cx="69342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bg1"/>
                </a:solidFill>
                <a:latin typeface="Century Schoolbook" panose="02040604050505020304" pitchFamily="18" charset="0"/>
              </a:defRPr>
            </a:lvl1pPr>
            <a:lvl2pPr marL="5850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701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552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3402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9253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5104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0955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6805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822231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="" xmlns:a16="http://schemas.microsoft.com/office/drawing/2014/main" id="{E8A40005-5E21-4239-A336-2287BDCB62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1" y="1441"/>
            <a:ext cx="9904529" cy="6856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73432612-C092-4F9B-957D-76AAA40867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20664" y="5127302"/>
            <a:ext cx="1000012" cy="377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2575" tIns="51283" rIns="102575" bIns="51283"/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10255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10255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10255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10255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endParaRPr lang="ru-RU" altLang="ru-RU" sz="2358">
              <a:latin typeface="Calibr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1417" y="1606884"/>
            <a:ext cx="7930746" cy="4829254"/>
          </a:xfrm>
        </p:spPr>
        <p:txBody>
          <a:bodyPr/>
          <a:lstStyle>
            <a:lvl1pPr marL="407794" indent="0">
              <a:buFontTx/>
              <a:buNone/>
              <a:defRPr b="1">
                <a:latin typeface="Century Schoolbook" panose="02040604050505020304" pitchFamily="18" charset="0"/>
              </a:defRPr>
            </a:lvl1pPr>
            <a:lvl2pPr marL="404274" indent="3616">
              <a:defRPr>
                <a:latin typeface="Century Schoolbook" panose="02040604050505020304" pitchFamily="18" charset="0"/>
              </a:defRPr>
            </a:lvl2pPr>
            <a:lvl3pPr marL="705246" indent="-292066">
              <a:tabLst/>
              <a:defRPr>
                <a:latin typeface="Century Schoolbook" panose="02040604050505020304" pitchFamily="18" charset="0"/>
              </a:defRPr>
            </a:lvl3pPr>
            <a:lvl4pPr marL="0" indent="404274">
              <a:lnSpc>
                <a:spcPts val="2050"/>
              </a:lnSpc>
              <a:spcBef>
                <a:spcPts val="456"/>
              </a:spcBef>
              <a:defRPr>
                <a:latin typeface="Century Schoolbook" panose="02040604050505020304" pitchFamily="18" charset="0"/>
              </a:defRPr>
            </a:lvl4pPr>
            <a:lvl5pPr>
              <a:lnSpc>
                <a:spcPts val="2050"/>
              </a:lnSpc>
              <a:spcBef>
                <a:spcPts val="456"/>
              </a:spcBef>
              <a:buNone/>
              <a:defRPr>
                <a:latin typeface="Century Schoolbook" panose="02040604050505020304" pitchFamily="18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91189" y="501154"/>
            <a:ext cx="7948624" cy="1105803"/>
          </a:xfrm>
        </p:spPr>
        <p:txBody>
          <a:bodyPr/>
          <a:lstStyle>
            <a:lvl1pPr marL="0" marR="0" indent="0" defTabSz="117014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3600">
                <a:latin typeface="Century Schoolbook" panose="02040604050505020304" pitchFamily="18" charset="0"/>
              </a:defRPr>
            </a:lvl1pPr>
          </a:lstStyle>
          <a:p>
            <a:pPr lvl="0"/>
            <a:r>
              <a:rPr lang="ru-RU" noProof="0" dirty="0"/>
              <a:t>Образец заголовка</a:t>
            </a:r>
          </a:p>
        </p:txBody>
      </p:sp>
      <p:sp>
        <p:nvSpPr>
          <p:cNvPr id="6" name="Номер слайда 13">
            <a:extLst>
              <a:ext uri="{FF2B5EF4-FFF2-40B4-BE49-F238E27FC236}">
                <a16:creationId xmlns="" xmlns:a16="http://schemas.microsoft.com/office/drawing/2014/main" id="{8AEA64BF-A719-42BC-9393-2CEF874094E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Century Schoolbook" panose="02040604050505020304" pitchFamily="18" charset="0"/>
              </a:defRPr>
            </a:lvl1pPr>
          </a:lstStyle>
          <a:p>
            <a:fld id="{A3A03374-5516-4744-8EA8-879A13A6F92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356659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="" xmlns:a16="http://schemas.microsoft.com/office/drawing/2014/main" id="{A75E97B8-F760-4890-AD8C-51F5798A75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4530" cy="6856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1417" y="1606884"/>
            <a:ext cx="7930746" cy="4829254"/>
          </a:xfrm>
        </p:spPr>
        <p:txBody>
          <a:bodyPr/>
          <a:lstStyle>
            <a:lvl1pPr marL="407794" indent="0">
              <a:buFontTx/>
              <a:buNone/>
              <a:defRPr b="1">
                <a:latin typeface="Century Schoolbook" panose="02040604050505020304" pitchFamily="18" charset="0"/>
              </a:defRPr>
            </a:lvl1pPr>
            <a:lvl2pPr marL="407794" indent="0">
              <a:defRPr>
                <a:latin typeface="Century Schoolbook" panose="02040604050505020304" pitchFamily="18" charset="0"/>
              </a:defRPr>
            </a:lvl2pPr>
            <a:lvl3pPr marL="705246" indent="-292066">
              <a:defRPr>
                <a:latin typeface="Century Schoolbook" panose="02040604050505020304" pitchFamily="18" charset="0"/>
              </a:defRPr>
            </a:lvl3pPr>
            <a:lvl4pPr marL="0" indent="404274">
              <a:defRPr>
                <a:latin typeface="Century Schoolbook" panose="02040604050505020304" pitchFamily="18" charset="0"/>
              </a:defRPr>
            </a:lvl4pPr>
            <a:lvl5pPr marL="1609963" indent="0">
              <a:buNone/>
              <a:defRPr>
                <a:latin typeface="Century Schoolbook" panose="02040604050505020304" pitchFamily="18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90421" y="501154"/>
            <a:ext cx="7949393" cy="1105803"/>
          </a:xfrm>
        </p:spPr>
        <p:txBody>
          <a:bodyPr/>
          <a:lstStyle>
            <a:lvl1pPr marL="0" marR="0" indent="0" defTabSz="117014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3600">
                <a:latin typeface="Century Schoolbook" panose="02040604050505020304" pitchFamily="18" charset="0"/>
              </a:defRPr>
            </a:lvl1pPr>
          </a:lstStyle>
          <a:p>
            <a:pPr lvl="0"/>
            <a:endParaRPr lang="ru-RU" noProof="0" dirty="0"/>
          </a:p>
        </p:txBody>
      </p:sp>
      <p:sp>
        <p:nvSpPr>
          <p:cNvPr id="5" name="Номер слайда 19">
            <a:extLst>
              <a:ext uri="{FF2B5EF4-FFF2-40B4-BE49-F238E27FC236}">
                <a16:creationId xmlns="" xmlns:a16="http://schemas.microsoft.com/office/drawing/2014/main" id="{7F29D2C0-4C72-4ABE-8740-07943B67460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Century Schoolbook" panose="02040604050505020304" pitchFamily="18" charset="0"/>
              </a:defRPr>
            </a:lvl1pPr>
          </a:lstStyle>
          <a:p>
            <a:fld id="{A3A03374-5516-4744-8EA8-879A13A6F92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555983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="" xmlns:a16="http://schemas.microsoft.com/office/drawing/2014/main" id="{2C755287-F038-4498-AB57-CA50A6274D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4530" cy="6855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1417" y="1012506"/>
            <a:ext cx="7930746" cy="2024630"/>
          </a:xfrm>
        </p:spPr>
        <p:txBody>
          <a:bodyPr anchor="t"/>
          <a:lstStyle>
            <a:lvl1pPr algn="l">
              <a:defRPr sz="3600" b="1" cap="all">
                <a:latin typeface="Century Schoolbook" panose="02040604050505020304" pitchFamily="18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91417" y="3429722"/>
            <a:ext cx="7930746" cy="3006404"/>
          </a:xfrm>
        </p:spPr>
        <p:txBody>
          <a:bodyPr/>
          <a:lstStyle>
            <a:lvl1pPr marL="0" indent="0">
              <a:buNone/>
              <a:defRPr sz="2630">
                <a:solidFill>
                  <a:schemeClr val="tx1">
                    <a:tint val="75000"/>
                  </a:schemeClr>
                </a:solidFill>
                <a:latin typeface="Century Schoolbook" panose="02040604050505020304" pitchFamily="18" charset="0"/>
              </a:defRPr>
            </a:lvl1pPr>
            <a:lvl2pPr marL="585075" indent="0">
              <a:buNone/>
              <a:defRPr sz="2358">
                <a:solidFill>
                  <a:schemeClr val="tx1">
                    <a:tint val="75000"/>
                  </a:schemeClr>
                </a:solidFill>
              </a:defRPr>
            </a:lvl2pPr>
            <a:lvl3pPr marL="1170142" indent="0">
              <a:buNone/>
              <a:defRPr sz="1995">
                <a:solidFill>
                  <a:schemeClr val="tx1">
                    <a:tint val="75000"/>
                  </a:schemeClr>
                </a:solidFill>
              </a:defRPr>
            </a:lvl3pPr>
            <a:lvl4pPr marL="1755210" indent="0">
              <a:buNone/>
              <a:defRPr sz="1905">
                <a:solidFill>
                  <a:schemeClr val="tx1">
                    <a:tint val="75000"/>
                  </a:schemeClr>
                </a:solidFill>
              </a:defRPr>
            </a:lvl4pPr>
            <a:lvl5pPr marL="2340288" indent="0">
              <a:buNone/>
              <a:defRPr sz="1905">
                <a:solidFill>
                  <a:schemeClr val="tx1">
                    <a:tint val="75000"/>
                  </a:schemeClr>
                </a:solidFill>
              </a:defRPr>
            </a:lvl5pPr>
            <a:lvl6pPr marL="2925366" indent="0">
              <a:buNone/>
              <a:defRPr sz="1905">
                <a:solidFill>
                  <a:schemeClr val="tx1">
                    <a:tint val="75000"/>
                  </a:schemeClr>
                </a:solidFill>
              </a:defRPr>
            </a:lvl6pPr>
            <a:lvl7pPr marL="3510434" indent="0">
              <a:buNone/>
              <a:defRPr sz="1905">
                <a:solidFill>
                  <a:schemeClr val="tx1">
                    <a:tint val="75000"/>
                  </a:schemeClr>
                </a:solidFill>
              </a:defRPr>
            </a:lvl7pPr>
            <a:lvl8pPr marL="4095517" indent="0">
              <a:buNone/>
              <a:defRPr sz="1905">
                <a:solidFill>
                  <a:schemeClr val="tx1">
                    <a:tint val="75000"/>
                  </a:schemeClr>
                </a:solidFill>
              </a:defRPr>
            </a:lvl8pPr>
            <a:lvl9pPr marL="4680579" indent="0">
              <a:buNone/>
              <a:defRPr sz="190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Номер слайда 13">
            <a:extLst>
              <a:ext uri="{FF2B5EF4-FFF2-40B4-BE49-F238E27FC236}">
                <a16:creationId xmlns="" xmlns:a16="http://schemas.microsoft.com/office/drawing/2014/main" id="{E9651ED6-17A7-447D-AADC-B0D65CAEA70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Century Schoolbook" panose="02040604050505020304" pitchFamily="18" charset="0"/>
              </a:defRPr>
            </a:lvl1pPr>
          </a:lstStyle>
          <a:p>
            <a:fld id="{A3A03374-5516-4744-8EA8-879A13A6F92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32609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="" xmlns:a16="http://schemas.microsoft.com/office/drawing/2014/main" id="{5BF1BD4E-B0C8-42DF-8A0B-B4F1305748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1" y="1441"/>
            <a:ext cx="9904529" cy="6856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1189" y="501070"/>
            <a:ext cx="7948624" cy="1105804"/>
          </a:xfrm>
        </p:spPr>
        <p:txBody>
          <a:bodyPr/>
          <a:lstStyle>
            <a:lvl1pPr algn="l">
              <a:defRPr sz="3600">
                <a:latin typeface="Century Schoolbook" panose="02040604050505020304" pitchFamily="18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91189" y="1606871"/>
            <a:ext cx="3922494" cy="4695797"/>
          </a:xfrm>
        </p:spPr>
        <p:txBody>
          <a:bodyPr/>
          <a:lstStyle>
            <a:lvl1pPr>
              <a:defRPr sz="3719">
                <a:latin typeface="Century Schoolbook" panose="02040604050505020304" pitchFamily="18" charset="0"/>
              </a:defRPr>
            </a:lvl1pPr>
            <a:lvl2pPr>
              <a:defRPr sz="3084">
                <a:latin typeface="Century Schoolbook" panose="02040604050505020304" pitchFamily="18" charset="0"/>
              </a:defRPr>
            </a:lvl2pPr>
            <a:lvl3pPr>
              <a:defRPr sz="2630">
                <a:latin typeface="Century Schoolbook" panose="02040604050505020304" pitchFamily="18" charset="0"/>
              </a:defRPr>
            </a:lvl3pPr>
            <a:lvl4pPr>
              <a:defRPr sz="2358">
                <a:latin typeface="Century Schoolbook" panose="02040604050505020304" pitchFamily="18" charset="0"/>
              </a:defRPr>
            </a:lvl4pPr>
            <a:lvl5pPr>
              <a:defRPr sz="2358">
                <a:latin typeface="Century Schoolbook" panose="02040604050505020304" pitchFamily="18" charset="0"/>
              </a:defRPr>
            </a:lvl5pPr>
            <a:lvl6pPr>
              <a:defRPr sz="2358"/>
            </a:lvl6pPr>
            <a:lvl7pPr>
              <a:defRPr sz="2358"/>
            </a:lvl7pPr>
            <a:lvl8pPr>
              <a:defRPr sz="2358"/>
            </a:lvl8pPr>
            <a:lvl9pPr>
              <a:defRPr sz="2358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91455" y="1606871"/>
            <a:ext cx="3948639" cy="4695797"/>
          </a:xfrm>
        </p:spPr>
        <p:txBody>
          <a:bodyPr/>
          <a:lstStyle>
            <a:lvl1pPr>
              <a:defRPr sz="3719">
                <a:latin typeface="Century Schoolbook" panose="02040604050505020304" pitchFamily="18" charset="0"/>
              </a:defRPr>
            </a:lvl1pPr>
            <a:lvl2pPr>
              <a:defRPr sz="3084">
                <a:latin typeface="Century Schoolbook" panose="02040604050505020304" pitchFamily="18" charset="0"/>
              </a:defRPr>
            </a:lvl2pPr>
            <a:lvl3pPr>
              <a:defRPr sz="2630">
                <a:latin typeface="Century Schoolbook" panose="02040604050505020304" pitchFamily="18" charset="0"/>
              </a:defRPr>
            </a:lvl3pPr>
            <a:lvl4pPr>
              <a:defRPr sz="2358">
                <a:latin typeface="Century Schoolbook" panose="02040604050505020304" pitchFamily="18" charset="0"/>
              </a:defRPr>
            </a:lvl4pPr>
            <a:lvl5pPr>
              <a:defRPr sz="2358">
                <a:latin typeface="Century Schoolbook" panose="02040604050505020304" pitchFamily="18" charset="0"/>
              </a:defRPr>
            </a:lvl5pPr>
            <a:lvl6pPr>
              <a:defRPr sz="2358"/>
            </a:lvl6pPr>
            <a:lvl7pPr>
              <a:defRPr sz="2358"/>
            </a:lvl7pPr>
            <a:lvl8pPr>
              <a:defRPr sz="2358"/>
            </a:lvl8pPr>
            <a:lvl9pPr>
              <a:defRPr sz="2358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Номер слайда 12">
            <a:extLst>
              <a:ext uri="{FF2B5EF4-FFF2-40B4-BE49-F238E27FC236}">
                <a16:creationId xmlns="" xmlns:a16="http://schemas.microsoft.com/office/drawing/2014/main" id="{BB52E7B3-1B59-4191-8825-C46C51BB2CD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Century Schoolbook" panose="02040604050505020304" pitchFamily="18" charset="0"/>
              </a:defRPr>
            </a:lvl1pPr>
          </a:lstStyle>
          <a:p>
            <a:fld id="{A3A03374-5516-4744-8EA8-879A13A6F92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48562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CB48F742-128A-42A9-8B83-4DE25F052B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1" y="1441"/>
            <a:ext cx="9904529" cy="6856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1189" y="501070"/>
            <a:ext cx="8519513" cy="1105804"/>
          </a:xfrm>
        </p:spPr>
        <p:txBody>
          <a:bodyPr/>
          <a:lstStyle>
            <a:lvl1pPr algn="l">
              <a:defRPr sz="3600">
                <a:latin typeface="Century Schoolbook" panose="02040604050505020304" pitchFamily="18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4" name="Дата 10">
            <a:extLst>
              <a:ext uri="{FF2B5EF4-FFF2-40B4-BE49-F238E27FC236}">
                <a16:creationId xmlns="" xmlns:a16="http://schemas.microsoft.com/office/drawing/2014/main" id="{5C47CA2C-9C2A-4E1D-8B8C-C9091859B0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11">
            <a:extLst>
              <a:ext uri="{FF2B5EF4-FFF2-40B4-BE49-F238E27FC236}">
                <a16:creationId xmlns="" xmlns:a16="http://schemas.microsoft.com/office/drawing/2014/main" id="{58B7D06F-DECC-49C2-AFA4-5CB0419B30B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latin typeface="Century Schoolbook" panose="02040604050505020304" pitchFamily="18" charset="0"/>
              </a:defRPr>
            </a:lvl1pPr>
          </a:lstStyle>
          <a:p>
            <a:fld id="{A3A03374-5516-4744-8EA8-879A13A6F92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Нижний колонтитул 12">
            <a:extLst>
              <a:ext uri="{FF2B5EF4-FFF2-40B4-BE49-F238E27FC236}">
                <a16:creationId xmlns="" xmlns:a16="http://schemas.microsoft.com/office/drawing/2014/main" id="{22801889-0483-4C07-9D9E-0652AE4E5C3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44998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EA49E144-BA3B-4CF9-B571-2791313EE7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B228FBB9-7D15-40AA-AC7F-3BB480CD17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>
            <a:extLst>
              <a:ext uri="{FF2B5EF4-FFF2-40B4-BE49-F238E27FC236}">
                <a16:creationId xmlns="" xmlns:a16="http://schemas.microsoft.com/office/drawing/2014/main" id="{D545631F-EA6F-473F-8B9F-69EF80DC9F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73635" y="5873144"/>
            <a:ext cx="614713" cy="652251"/>
          </a:xfrm>
        </p:spPr>
        <p:txBody>
          <a:bodyPr/>
          <a:lstStyle>
            <a:lvl1pPr>
              <a:defRPr/>
            </a:lvl1pPr>
          </a:lstStyle>
          <a:p>
            <a:fld id="{A3A03374-5516-4744-8EA8-879A13A6F92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0218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>
            <a:extLst>
              <a:ext uri="{FF2B5EF4-FFF2-40B4-BE49-F238E27FC236}">
                <a16:creationId xmlns="" xmlns:a16="http://schemas.microsoft.com/office/drawing/2014/main" id="{F9F600DC-B5E5-4661-9390-440105901F2A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83835" y="489549"/>
            <a:ext cx="7955977" cy="1110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2642" tIns="51318" rIns="102642" bIns="513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>
            <a:extLst>
              <a:ext uri="{FF2B5EF4-FFF2-40B4-BE49-F238E27FC236}">
                <a16:creationId xmlns="" xmlns:a16="http://schemas.microsoft.com/office/drawing/2014/main" id="{F4505FD5-205C-4730-ADA8-4A6D7103043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83835" y="1599673"/>
            <a:ext cx="7955977" cy="4836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2642" tIns="51318" rIns="102642" bIns="5131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000A0F77-416B-4C55-854F-7EC61B56A35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95595" y="6356933"/>
            <a:ext cx="2311792" cy="364281"/>
          </a:xfrm>
          <a:prstGeom prst="rect">
            <a:avLst/>
          </a:prstGeom>
        </p:spPr>
        <p:txBody>
          <a:bodyPr vert="horz" lIns="102642" tIns="51318" rIns="102642" bIns="51318" rtlCol="0" anchor="ctr"/>
          <a:lstStyle>
            <a:lvl1pPr algn="l" defTabSz="930822" fontAlgn="auto">
              <a:spcBef>
                <a:spcPts val="0"/>
              </a:spcBef>
              <a:spcAft>
                <a:spcPts val="0"/>
              </a:spcAft>
              <a:defRPr sz="1633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6250A79-E6C1-4A27-8C49-29BF74C26FE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83864" y="6356933"/>
            <a:ext cx="3138273" cy="364281"/>
          </a:xfrm>
          <a:prstGeom prst="rect">
            <a:avLst/>
          </a:prstGeom>
        </p:spPr>
        <p:txBody>
          <a:bodyPr vert="horz" lIns="102642" tIns="51318" rIns="102642" bIns="51318" rtlCol="0" anchor="ctr"/>
          <a:lstStyle>
            <a:lvl1pPr algn="ctr" defTabSz="930822" fontAlgn="auto">
              <a:spcBef>
                <a:spcPts val="0"/>
              </a:spcBef>
              <a:spcAft>
                <a:spcPts val="0"/>
              </a:spcAft>
              <a:defRPr sz="1633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EEDE83A-7298-42D2-9EB8-ECB99DF9D51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17754" y="6041606"/>
            <a:ext cx="672067" cy="632094"/>
          </a:xfrm>
          <a:prstGeom prst="rect">
            <a:avLst/>
          </a:prstGeom>
        </p:spPr>
        <p:txBody>
          <a:bodyPr vert="horz" wrap="square" lIns="102642" tIns="51318" rIns="102642" bIns="51318" numCol="1" anchor="ctr" anchorCtr="0" compatLnSpc="1">
            <a:prstTxWarp prst="textNoShape">
              <a:avLst/>
            </a:prstTxWarp>
            <a:normAutofit/>
          </a:bodyPr>
          <a:lstStyle>
            <a:lvl1pPr algn="ctr">
              <a:lnSpc>
                <a:spcPts val="2733"/>
              </a:lnSpc>
              <a:defRPr sz="3084"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fld id="{A3A03374-5516-4744-8EA8-879A13A6F92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7993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7" r:id="rId6"/>
    <p:sldLayoutId id="2147483668" r:id="rId7"/>
  </p:sldLayoutIdLst>
  <p:hf hdr="0" ftr="0" dt="0"/>
  <p:txStyles>
    <p:titleStyle>
      <a:lvl1pPr algn="l" defTabSz="1169168" rtl="0" eaLnBrk="1" fontAlgn="base" hangingPunct="1">
        <a:lnSpc>
          <a:spcPts val="5896"/>
        </a:lnSpc>
        <a:spcBef>
          <a:spcPct val="0"/>
        </a:spcBef>
        <a:spcAft>
          <a:spcPct val="0"/>
        </a:spcAft>
        <a:defRPr sz="4716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1169168" rtl="0" eaLnBrk="1" fontAlgn="base" hangingPunct="1">
        <a:lnSpc>
          <a:spcPts val="5896"/>
        </a:lnSpc>
        <a:spcBef>
          <a:spcPct val="0"/>
        </a:spcBef>
        <a:spcAft>
          <a:spcPct val="0"/>
        </a:spcAft>
        <a:defRPr sz="4716" b="1">
          <a:solidFill>
            <a:srgbClr val="005AA9"/>
          </a:solidFill>
          <a:latin typeface="Calibri" pitchFamily="34" charset="0"/>
        </a:defRPr>
      </a:lvl2pPr>
      <a:lvl3pPr algn="l" defTabSz="1169168" rtl="0" eaLnBrk="1" fontAlgn="base" hangingPunct="1">
        <a:lnSpc>
          <a:spcPts val="5896"/>
        </a:lnSpc>
        <a:spcBef>
          <a:spcPct val="0"/>
        </a:spcBef>
        <a:spcAft>
          <a:spcPct val="0"/>
        </a:spcAft>
        <a:defRPr sz="4716" b="1">
          <a:solidFill>
            <a:srgbClr val="005AA9"/>
          </a:solidFill>
          <a:latin typeface="Calibri" pitchFamily="34" charset="0"/>
        </a:defRPr>
      </a:lvl3pPr>
      <a:lvl4pPr algn="l" defTabSz="1169168" rtl="0" eaLnBrk="1" fontAlgn="base" hangingPunct="1">
        <a:lnSpc>
          <a:spcPts val="5896"/>
        </a:lnSpc>
        <a:spcBef>
          <a:spcPct val="0"/>
        </a:spcBef>
        <a:spcAft>
          <a:spcPct val="0"/>
        </a:spcAft>
        <a:defRPr sz="4716" b="1">
          <a:solidFill>
            <a:srgbClr val="005AA9"/>
          </a:solidFill>
          <a:latin typeface="Calibri" pitchFamily="34" charset="0"/>
        </a:defRPr>
      </a:lvl4pPr>
      <a:lvl5pPr algn="l" defTabSz="1169168" rtl="0" eaLnBrk="1" fontAlgn="base" hangingPunct="1">
        <a:lnSpc>
          <a:spcPts val="5896"/>
        </a:lnSpc>
        <a:spcBef>
          <a:spcPct val="0"/>
        </a:spcBef>
        <a:spcAft>
          <a:spcPct val="0"/>
        </a:spcAft>
        <a:defRPr sz="4716" b="1">
          <a:solidFill>
            <a:srgbClr val="005AA9"/>
          </a:solidFill>
          <a:latin typeface="Calibri" pitchFamily="34" charset="0"/>
        </a:defRPr>
      </a:lvl5pPr>
      <a:lvl6pPr marL="414680" algn="l" defTabSz="1169168" rtl="0" eaLnBrk="1" fontAlgn="base" hangingPunct="1">
        <a:lnSpc>
          <a:spcPts val="5896"/>
        </a:lnSpc>
        <a:spcBef>
          <a:spcPct val="0"/>
        </a:spcBef>
        <a:spcAft>
          <a:spcPct val="0"/>
        </a:spcAft>
        <a:defRPr sz="4716" b="1">
          <a:solidFill>
            <a:srgbClr val="005AA9"/>
          </a:solidFill>
          <a:latin typeface="Calibri" pitchFamily="34" charset="0"/>
        </a:defRPr>
      </a:lvl6pPr>
      <a:lvl7pPr marL="829361" algn="l" defTabSz="1169168" rtl="0" eaLnBrk="1" fontAlgn="base" hangingPunct="1">
        <a:lnSpc>
          <a:spcPts val="5896"/>
        </a:lnSpc>
        <a:spcBef>
          <a:spcPct val="0"/>
        </a:spcBef>
        <a:spcAft>
          <a:spcPct val="0"/>
        </a:spcAft>
        <a:defRPr sz="4716" b="1">
          <a:solidFill>
            <a:srgbClr val="005AA9"/>
          </a:solidFill>
          <a:latin typeface="Calibri" pitchFamily="34" charset="0"/>
        </a:defRPr>
      </a:lvl7pPr>
      <a:lvl8pPr marL="1244041" algn="l" defTabSz="1169168" rtl="0" eaLnBrk="1" fontAlgn="base" hangingPunct="1">
        <a:lnSpc>
          <a:spcPts val="5896"/>
        </a:lnSpc>
        <a:spcBef>
          <a:spcPct val="0"/>
        </a:spcBef>
        <a:spcAft>
          <a:spcPct val="0"/>
        </a:spcAft>
        <a:defRPr sz="4716" b="1">
          <a:solidFill>
            <a:srgbClr val="005AA9"/>
          </a:solidFill>
          <a:latin typeface="Calibri" pitchFamily="34" charset="0"/>
        </a:defRPr>
      </a:lvl8pPr>
      <a:lvl9pPr marL="1658722" algn="l" defTabSz="1169168" rtl="0" eaLnBrk="1" fontAlgn="base" hangingPunct="1">
        <a:lnSpc>
          <a:spcPts val="5896"/>
        </a:lnSpc>
        <a:spcBef>
          <a:spcPct val="0"/>
        </a:spcBef>
        <a:spcAft>
          <a:spcPct val="0"/>
        </a:spcAft>
        <a:defRPr sz="4716" b="1">
          <a:solidFill>
            <a:srgbClr val="005AA9"/>
          </a:solidFill>
          <a:latin typeface="Calibri" pitchFamily="34" charset="0"/>
        </a:defRPr>
      </a:lvl9pPr>
    </p:titleStyle>
    <p:bodyStyle>
      <a:lvl1pPr marL="407482" indent="-407482" algn="l" defTabSz="1169168" rtl="0" eaLnBrk="1" fontAlgn="base" hangingPunct="1">
        <a:spcBef>
          <a:spcPct val="20000"/>
        </a:spcBef>
        <a:spcAft>
          <a:spcPct val="0"/>
        </a:spcAft>
        <a:buFont typeface="+mj-lt"/>
        <a:defRPr sz="4172" kern="1200">
          <a:solidFill>
            <a:srgbClr val="005AA9"/>
          </a:solidFill>
          <a:latin typeface="+mj-lt"/>
          <a:ea typeface="+mn-ea"/>
          <a:cs typeface="+mn-cs"/>
        </a:defRPr>
      </a:lvl1pPr>
      <a:lvl2pPr marL="407482" indent="7200" algn="l" defTabSz="1169168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defRPr sz="2630" kern="1200">
          <a:solidFill>
            <a:srgbClr val="504F53"/>
          </a:solidFill>
          <a:latin typeface="+mj-lt"/>
          <a:ea typeface="+mn-ea"/>
          <a:cs typeface="+mn-cs"/>
        </a:defRPr>
      </a:lvl2pPr>
      <a:lvl3pPr marL="799124" indent="-290852" algn="l" defTabSz="1169168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30" kern="1200">
          <a:solidFill>
            <a:srgbClr val="504F53"/>
          </a:solidFill>
          <a:latin typeface="+mj-lt"/>
          <a:ea typeface="+mn-ea"/>
          <a:cs typeface="+mn-cs"/>
        </a:defRPr>
      </a:lvl3pPr>
      <a:lvl4pPr marL="1451381" indent="-1048220" algn="just" defTabSz="1169168" rtl="0" eaLnBrk="1" fontAlgn="base" hangingPunct="1">
        <a:lnSpc>
          <a:spcPts val="2053"/>
        </a:lnSpc>
        <a:spcBef>
          <a:spcPts val="454"/>
        </a:spcBef>
        <a:spcAft>
          <a:spcPct val="0"/>
        </a:spcAft>
        <a:buFont typeface="Arial" panose="020B0604020202020204" pitchFamily="34" charset="0"/>
        <a:defRPr sz="1905" kern="1200">
          <a:solidFill>
            <a:srgbClr val="504F53"/>
          </a:solidFill>
          <a:latin typeface="+mj-lt"/>
          <a:ea typeface="+mn-ea"/>
          <a:cs typeface="+mn-cs"/>
        </a:defRPr>
      </a:lvl4pPr>
      <a:lvl5pPr marL="1609766" indent="48955" algn="l" defTabSz="1169168" rtl="0" eaLnBrk="1" fontAlgn="base" hangingPunct="1">
        <a:lnSpc>
          <a:spcPts val="2053"/>
        </a:lnSpc>
        <a:spcBef>
          <a:spcPts val="454"/>
        </a:spcBef>
        <a:spcAft>
          <a:spcPct val="0"/>
        </a:spcAft>
        <a:buFont typeface="Arial" panose="020B0604020202020204" pitchFamily="34" charset="0"/>
        <a:defRPr kern="1200">
          <a:solidFill>
            <a:srgbClr val="8D8C90"/>
          </a:solidFill>
          <a:latin typeface="+mj-lt"/>
          <a:ea typeface="+mn-ea"/>
          <a:cs typeface="+mn-cs"/>
        </a:defRPr>
      </a:lvl5pPr>
      <a:lvl6pPr marL="3217904" indent="-292537" algn="l" defTabSz="1170142" rtl="0" eaLnBrk="1" latinLnBrk="0" hangingPunct="1">
        <a:spcBef>
          <a:spcPct val="20000"/>
        </a:spcBef>
        <a:buFont typeface="Arial" pitchFamily="34" charset="0"/>
        <a:buChar char="•"/>
        <a:defRPr sz="2630" kern="1200">
          <a:solidFill>
            <a:schemeClr val="tx1"/>
          </a:solidFill>
          <a:latin typeface="+mn-lt"/>
          <a:ea typeface="+mn-ea"/>
          <a:cs typeface="+mn-cs"/>
        </a:defRPr>
      </a:lvl6pPr>
      <a:lvl7pPr marL="3802977" indent="-292537" algn="l" defTabSz="1170142" rtl="0" eaLnBrk="1" latinLnBrk="0" hangingPunct="1">
        <a:spcBef>
          <a:spcPct val="20000"/>
        </a:spcBef>
        <a:buFont typeface="Arial" pitchFamily="34" charset="0"/>
        <a:buChar char="•"/>
        <a:defRPr sz="2630" kern="1200">
          <a:solidFill>
            <a:schemeClr val="tx1"/>
          </a:solidFill>
          <a:latin typeface="+mn-lt"/>
          <a:ea typeface="+mn-ea"/>
          <a:cs typeface="+mn-cs"/>
        </a:defRPr>
      </a:lvl7pPr>
      <a:lvl8pPr marL="4388054" indent="-292537" algn="l" defTabSz="1170142" rtl="0" eaLnBrk="1" latinLnBrk="0" hangingPunct="1">
        <a:spcBef>
          <a:spcPct val="20000"/>
        </a:spcBef>
        <a:buFont typeface="Arial" pitchFamily="34" charset="0"/>
        <a:buChar char="•"/>
        <a:defRPr sz="2630" kern="1200">
          <a:solidFill>
            <a:schemeClr val="tx1"/>
          </a:solidFill>
          <a:latin typeface="+mn-lt"/>
          <a:ea typeface="+mn-ea"/>
          <a:cs typeface="+mn-cs"/>
        </a:defRPr>
      </a:lvl8pPr>
      <a:lvl9pPr marL="4973132" indent="-292537" algn="l" defTabSz="1170142" rtl="0" eaLnBrk="1" latinLnBrk="0" hangingPunct="1">
        <a:spcBef>
          <a:spcPct val="20000"/>
        </a:spcBef>
        <a:buFont typeface="Arial" pitchFamily="34" charset="0"/>
        <a:buChar char="•"/>
        <a:defRPr sz="26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170142" rtl="0" eaLnBrk="1" latinLnBrk="0" hangingPunct="1">
        <a:defRPr sz="2358" kern="1200">
          <a:solidFill>
            <a:schemeClr val="tx1"/>
          </a:solidFill>
          <a:latin typeface="+mn-lt"/>
          <a:ea typeface="+mn-ea"/>
          <a:cs typeface="+mn-cs"/>
        </a:defRPr>
      </a:lvl1pPr>
      <a:lvl2pPr marL="585075" algn="l" defTabSz="1170142" rtl="0" eaLnBrk="1" latinLnBrk="0" hangingPunct="1">
        <a:defRPr sz="2358" kern="1200">
          <a:solidFill>
            <a:schemeClr val="tx1"/>
          </a:solidFill>
          <a:latin typeface="+mn-lt"/>
          <a:ea typeface="+mn-ea"/>
          <a:cs typeface="+mn-cs"/>
        </a:defRPr>
      </a:lvl2pPr>
      <a:lvl3pPr marL="1170142" algn="l" defTabSz="1170142" rtl="0" eaLnBrk="1" latinLnBrk="0" hangingPunct="1">
        <a:defRPr sz="2358" kern="1200">
          <a:solidFill>
            <a:schemeClr val="tx1"/>
          </a:solidFill>
          <a:latin typeface="+mn-lt"/>
          <a:ea typeface="+mn-ea"/>
          <a:cs typeface="+mn-cs"/>
        </a:defRPr>
      </a:lvl3pPr>
      <a:lvl4pPr marL="1755210" algn="l" defTabSz="1170142" rtl="0" eaLnBrk="1" latinLnBrk="0" hangingPunct="1">
        <a:defRPr sz="2358" kern="1200">
          <a:solidFill>
            <a:schemeClr val="tx1"/>
          </a:solidFill>
          <a:latin typeface="+mn-lt"/>
          <a:ea typeface="+mn-ea"/>
          <a:cs typeface="+mn-cs"/>
        </a:defRPr>
      </a:lvl4pPr>
      <a:lvl5pPr marL="2340288" algn="l" defTabSz="1170142" rtl="0" eaLnBrk="1" latinLnBrk="0" hangingPunct="1">
        <a:defRPr sz="2358" kern="1200">
          <a:solidFill>
            <a:schemeClr val="tx1"/>
          </a:solidFill>
          <a:latin typeface="+mn-lt"/>
          <a:ea typeface="+mn-ea"/>
          <a:cs typeface="+mn-cs"/>
        </a:defRPr>
      </a:lvl5pPr>
      <a:lvl6pPr marL="2925366" algn="l" defTabSz="1170142" rtl="0" eaLnBrk="1" latinLnBrk="0" hangingPunct="1">
        <a:defRPr sz="2358" kern="1200">
          <a:solidFill>
            <a:schemeClr val="tx1"/>
          </a:solidFill>
          <a:latin typeface="+mn-lt"/>
          <a:ea typeface="+mn-ea"/>
          <a:cs typeface="+mn-cs"/>
        </a:defRPr>
      </a:lvl6pPr>
      <a:lvl7pPr marL="3510434" algn="l" defTabSz="1170142" rtl="0" eaLnBrk="1" latinLnBrk="0" hangingPunct="1">
        <a:defRPr sz="2358" kern="1200">
          <a:solidFill>
            <a:schemeClr val="tx1"/>
          </a:solidFill>
          <a:latin typeface="+mn-lt"/>
          <a:ea typeface="+mn-ea"/>
          <a:cs typeface="+mn-cs"/>
        </a:defRPr>
      </a:lvl7pPr>
      <a:lvl8pPr marL="4095517" algn="l" defTabSz="1170142" rtl="0" eaLnBrk="1" latinLnBrk="0" hangingPunct="1">
        <a:defRPr sz="2358" kern="1200">
          <a:solidFill>
            <a:schemeClr val="tx1"/>
          </a:solidFill>
          <a:latin typeface="+mn-lt"/>
          <a:ea typeface="+mn-ea"/>
          <a:cs typeface="+mn-cs"/>
        </a:defRPr>
      </a:lvl8pPr>
      <a:lvl9pPr marL="4680579" algn="l" defTabSz="1170142" rtl="0" eaLnBrk="1" latinLnBrk="0" hangingPunct="1">
        <a:defRPr sz="235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4D1A8E8-7C5D-432C-A9B4-B338C1E130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42949" y="2873971"/>
            <a:ext cx="8420100" cy="1470025"/>
          </a:xfrm>
        </p:spPr>
        <p:txBody>
          <a:bodyPr>
            <a:normAutofit fontScale="90000"/>
          </a:bodyPr>
          <a:lstStyle/>
          <a:p>
            <a:pPr lvl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800" b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Segoe UI Semibold" panose="020B0702040204020203" pitchFamily="34" charset="0"/>
              </a:rPr>
              <a:t>Изменения в налоговом законодательстве в 2020 году Особенности проведения налоговых проверок и привлечения к налоговой ответственности в связи с </a:t>
            </a:r>
            <a:r>
              <a:rPr lang="ru-RU" sz="2800" b="0" dirty="0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Segoe UI Semibold" panose="020B0702040204020203" pitchFamily="34" charset="0"/>
              </a:rPr>
              <a:t>коронавирусом</a:t>
            </a:r>
            <a:r>
              <a:rPr lang="ru-RU" sz="2800" b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Segoe UI Semibold" panose="020B0702040204020203" pitchFamily="34" charset="0"/>
              </a:rPr>
              <a:t> (</a:t>
            </a:r>
            <a:r>
              <a:rPr lang="en-US" sz="2800" b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Segoe UI Semibold" panose="020B0702040204020203" pitchFamily="34" charset="0"/>
              </a:rPr>
              <a:t>COVID-19)</a:t>
            </a:r>
            <a:endParaRPr lang="ru-RU" sz="2800" b="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ahoma" panose="020B0604030504040204" pitchFamily="34" charset="0"/>
              <a:cs typeface="Segoe UI Semibold" panose="020B0702040204020203" pitchFamily="34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BDD6147C-76A6-4E87-80A0-178FBCEBACA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lvl="0" defTabSz="914400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white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 defTabSz="914400" fontAlgn="auto">
              <a:spcBef>
                <a:spcPts val="0"/>
              </a:spcBef>
              <a:spcAft>
                <a:spcPts val="0"/>
              </a:spcAft>
            </a:pPr>
            <a:r>
              <a:rPr lang="ru-RU" sz="2400" dirty="0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Шоломицкая</a:t>
            </a:r>
            <a:r>
              <a:rPr lang="ru-RU" sz="24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 Наталья Ивановна</a:t>
            </a:r>
          </a:p>
          <a:p>
            <a:pPr lvl="0" defTabSz="914400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 defTabSz="914400"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консультант правового отдела</a:t>
            </a:r>
            <a:endParaRPr lang="ru-RU" sz="20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7AD7E4CF-C091-449C-9082-F4728060FA9B}"/>
              </a:ext>
            </a:extLst>
          </p:cNvPr>
          <p:cNvSpPr txBox="1"/>
          <p:nvPr/>
        </p:nvSpPr>
        <p:spPr>
          <a:xfrm>
            <a:off x="4107703" y="6350169"/>
            <a:ext cx="1690591" cy="33855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ru-RU" sz="16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Москва, </a:t>
            </a:r>
            <a:r>
              <a:rPr lang="ru-RU" sz="16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2020 год</a:t>
            </a:r>
            <a:endParaRPr lang="ru-RU" sz="16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anose="02040604050505020304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81296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21CA35E-C4CB-49C5-A56F-F8C2F0C108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algn="ctr" defTabSz="91440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  <a:ea typeface="+mn-ea"/>
                <a:cs typeface="+mn-cs"/>
              </a:rPr>
              <a:t>Основные изменения в налоговом законодательстве в 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  <a:ea typeface="+mn-ea"/>
                <a:cs typeface="+mn-cs"/>
              </a:rPr>
              <a:t>2020 году</a:t>
            </a:r>
            <a:endParaRPr lang="ru-RU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8" name="Номер слайда 97">
            <a:extLst>
              <a:ext uri="{FF2B5EF4-FFF2-40B4-BE49-F238E27FC236}">
                <a16:creationId xmlns="" xmlns:a16="http://schemas.microsoft.com/office/drawing/2014/main" id="{8080D306-CEF3-4A43-8F24-F257A9042EC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3A03374-5516-4744-8EA8-879A13A6F928}" type="slidenum">
              <a:rPr lang="ru-RU" smtClean="0"/>
              <a:pPr/>
              <a:t>2</a:t>
            </a:fld>
            <a:endParaRPr lang="ru-RU" dirty="0"/>
          </a:p>
        </p:txBody>
      </p:sp>
      <p:sp>
        <p:nvSpPr>
          <p:cNvPr id="4" name="Заголовок 1">
            <a:extLst>
              <a:ext uri="{FF2B5EF4-FFF2-40B4-BE49-F238E27FC236}">
                <a16:creationId xmlns="" xmlns:a16="http://schemas.microsoft.com/office/drawing/2014/main" id="{421CA35E-C4CB-49C5-A56F-F8C2F0C10807}"/>
              </a:ext>
            </a:extLst>
          </p:cNvPr>
          <p:cNvSpPr txBox="1">
            <a:spLocks/>
          </p:cNvSpPr>
          <p:nvPr/>
        </p:nvSpPr>
        <p:spPr bwMode="auto">
          <a:xfrm>
            <a:off x="1043587" y="2035629"/>
            <a:ext cx="7920110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2642" tIns="51318" rIns="102642" bIns="51318" numCol="1" anchor="ctr" anchorCtr="0" compatLnSpc="1">
            <a:prstTxWarp prst="textNoShape">
              <a:avLst/>
            </a:prstTxWarp>
          </a:bodyPr>
          <a:lstStyle>
            <a:lvl1pPr algn="l" defTabSz="1169168" rtl="0" eaLnBrk="1" fontAlgn="base" hangingPunct="1">
              <a:lnSpc>
                <a:spcPts val="5896"/>
              </a:lnSpc>
              <a:spcBef>
                <a:spcPct val="0"/>
              </a:spcBef>
              <a:spcAft>
                <a:spcPct val="0"/>
              </a:spcAft>
              <a:defRPr sz="3600" b="1" kern="1200">
                <a:solidFill>
                  <a:srgbClr val="005AA9"/>
                </a:solidFill>
                <a:latin typeface="Century Schoolbook" panose="02040604050505020304" pitchFamily="18" charset="0"/>
                <a:ea typeface="+mj-ea"/>
                <a:cs typeface="+mj-cs"/>
              </a:defRPr>
            </a:lvl1pPr>
            <a:lvl2pPr algn="l" defTabSz="1169168" rtl="0" eaLnBrk="1" fontAlgn="base" hangingPunct="1">
              <a:lnSpc>
                <a:spcPts val="5896"/>
              </a:lnSpc>
              <a:spcBef>
                <a:spcPct val="0"/>
              </a:spcBef>
              <a:spcAft>
                <a:spcPct val="0"/>
              </a:spcAft>
              <a:defRPr sz="4716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1169168" rtl="0" eaLnBrk="1" fontAlgn="base" hangingPunct="1">
              <a:lnSpc>
                <a:spcPts val="5896"/>
              </a:lnSpc>
              <a:spcBef>
                <a:spcPct val="0"/>
              </a:spcBef>
              <a:spcAft>
                <a:spcPct val="0"/>
              </a:spcAft>
              <a:defRPr sz="4716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1169168" rtl="0" eaLnBrk="1" fontAlgn="base" hangingPunct="1">
              <a:lnSpc>
                <a:spcPts val="5896"/>
              </a:lnSpc>
              <a:spcBef>
                <a:spcPct val="0"/>
              </a:spcBef>
              <a:spcAft>
                <a:spcPct val="0"/>
              </a:spcAft>
              <a:defRPr sz="4716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1169168" rtl="0" eaLnBrk="1" fontAlgn="base" hangingPunct="1">
              <a:lnSpc>
                <a:spcPts val="5896"/>
              </a:lnSpc>
              <a:spcBef>
                <a:spcPct val="0"/>
              </a:spcBef>
              <a:spcAft>
                <a:spcPct val="0"/>
              </a:spcAft>
              <a:defRPr sz="4716" b="1">
                <a:solidFill>
                  <a:srgbClr val="005AA9"/>
                </a:solidFill>
                <a:latin typeface="Calibri" pitchFamily="34" charset="0"/>
              </a:defRPr>
            </a:lvl5pPr>
            <a:lvl6pPr marL="414680" algn="l" defTabSz="1169168" rtl="0" eaLnBrk="1" fontAlgn="base" hangingPunct="1">
              <a:lnSpc>
                <a:spcPts val="5896"/>
              </a:lnSpc>
              <a:spcBef>
                <a:spcPct val="0"/>
              </a:spcBef>
              <a:spcAft>
                <a:spcPct val="0"/>
              </a:spcAft>
              <a:defRPr sz="4716" b="1">
                <a:solidFill>
                  <a:srgbClr val="005AA9"/>
                </a:solidFill>
                <a:latin typeface="Calibri" pitchFamily="34" charset="0"/>
              </a:defRPr>
            </a:lvl6pPr>
            <a:lvl7pPr marL="829361" algn="l" defTabSz="1169168" rtl="0" eaLnBrk="1" fontAlgn="base" hangingPunct="1">
              <a:lnSpc>
                <a:spcPts val="5896"/>
              </a:lnSpc>
              <a:spcBef>
                <a:spcPct val="0"/>
              </a:spcBef>
              <a:spcAft>
                <a:spcPct val="0"/>
              </a:spcAft>
              <a:defRPr sz="4716" b="1">
                <a:solidFill>
                  <a:srgbClr val="005AA9"/>
                </a:solidFill>
                <a:latin typeface="Calibri" pitchFamily="34" charset="0"/>
              </a:defRPr>
            </a:lvl7pPr>
            <a:lvl8pPr marL="1244041" algn="l" defTabSz="1169168" rtl="0" eaLnBrk="1" fontAlgn="base" hangingPunct="1">
              <a:lnSpc>
                <a:spcPts val="5896"/>
              </a:lnSpc>
              <a:spcBef>
                <a:spcPct val="0"/>
              </a:spcBef>
              <a:spcAft>
                <a:spcPct val="0"/>
              </a:spcAft>
              <a:defRPr sz="4716" b="1">
                <a:solidFill>
                  <a:srgbClr val="005AA9"/>
                </a:solidFill>
                <a:latin typeface="Calibri" pitchFamily="34" charset="0"/>
              </a:defRPr>
            </a:lvl8pPr>
            <a:lvl9pPr marL="1658722" algn="l" defTabSz="1169168" rtl="0" eaLnBrk="1" fontAlgn="base" hangingPunct="1">
              <a:lnSpc>
                <a:spcPts val="5896"/>
              </a:lnSpc>
              <a:spcBef>
                <a:spcPct val="0"/>
              </a:spcBef>
              <a:spcAft>
                <a:spcPct val="0"/>
              </a:spcAft>
              <a:defRPr sz="4716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pPr marL="342900" indent="-342900" defTabSz="91440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dirty="0" smtClean="0"/>
              <a:t>расширены полномочия Правительства и региональный властей</a:t>
            </a:r>
          </a:p>
          <a:p>
            <a:pPr marL="342900" indent="-342900" defTabSz="91440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dirty="0" smtClean="0"/>
              <a:t>«санитарные расходы» учитываются  при определении налоговой базы по налогу на прибыль </a:t>
            </a:r>
          </a:p>
          <a:p>
            <a:pPr marL="342900" indent="-342900" defTabSz="91440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dirty="0" smtClean="0"/>
              <a:t>авансовые платежи по налогу на прибыль </a:t>
            </a:r>
            <a:r>
              <a:rPr lang="ru-RU" sz="2400" smtClean="0"/>
              <a:t>при доходах </a:t>
            </a:r>
            <a:r>
              <a:rPr lang="ru-RU" sz="2400" dirty="0" smtClean="0"/>
              <a:t>не более 25 млн. руб. в квартал</a:t>
            </a:r>
            <a:endParaRPr lang="ru-RU" sz="2400" dirty="0" smtClean="0"/>
          </a:p>
        </p:txBody>
      </p:sp>
    </p:spTree>
    <p:extLst>
      <p:ext uri="{BB962C8B-B14F-4D97-AF65-F5344CB8AC3E}">
        <p14:creationId xmlns:p14="http://schemas.microsoft.com/office/powerpoint/2010/main" val="41600780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21CA35E-C4CB-49C5-A56F-F8C2F0C108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algn="ctr" defTabSz="91440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lang="ru-RU" sz="2400" dirty="0" smtClean="0">
                <a:solidFill>
                  <a:schemeClr val="tx2">
                    <a:lumMod val="60000"/>
                    <a:lumOff val="40000"/>
                  </a:schemeClr>
                </a:solidFill>
                <a:ea typeface="+mn-ea"/>
                <a:cs typeface="+mn-cs"/>
              </a:rPr>
              <a:t>Особенности проведения  налоговых проверок  и привлечения к налоговой ответственности  в связи с </a:t>
            </a:r>
            <a:r>
              <a:rPr lang="ru-RU" sz="2400" dirty="0" err="1" smtClean="0">
                <a:solidFill>
                  <a:schemeClr val="tx2">
                    <a:lumMod val="60000"/>
                    <a:lumOff val="40000"/>
                  </a:schemeClr>
                </a:solidFill>
                <a:ea typeface="+mn-ea"/>
                <a:cs typeface="+mn-cs"/>
              </a:rPr>
              <a:t>коронавирусом</a:t>
            </a:r>
            <a:r>
              <a:rPr lang="ru-RU" sz="2400" dirty="0" smtClean="0">
                <a:solidFill>
                  <a:schemeClr val="tx2">
                    <a:lumMod val="60000"/>
                    <a:lumOff val="40000"/>
                  </a:schemeClr>
                </a:solidFill>
                <a:ea typeface="+mn-ea"/>
                <a:cs typeface="+mn-cs"/>
              </a:rPr>
              <a:t> </a:t>
            </a:r>
            <a:endParaRPr lang="ru-RU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8" name="Номер слайда 97">
            <a:extLst>
              <a:ext uri="{FF2B5EF4-FFF2-40B4-BE49-F238E27FC236}">
                <a16:creationId xmlns="" xmlns:a16="http://schemas.microsoft.com/office/drawing/2014/main" id="{8080D306-CEF3-4A43-8F24-F257A9042EC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3A03374-5516-4744-8EA8-879A13A6F928}" type="slidenum">
              <a:rPr lang="ru-RU" smtClean="0"/>
              <a:pPr/>
              <a:t>3</a:t>
            </a:fld>
            <a:endParaRPr lang="ru-RU" dirty="0"/>
          </a:p>
        </p:txBody>
      </p:sp>
      <p:sp>
        <p:nvSpPr>
          <p:cNvPr id="4" name="Заголовок 1">
            <a:extLst>
              <a:ext uri="{FF2B5EF4-FFF2-40B4-BE49-F238E27FC236}">
                <a16:creationId xmlns="" xmlns:a16="http://schemas.microsoft.com/office/drawing/2014/main" id="{421CA35E-C4CB-49C5-A56F-F8C2F0C10807}"/>
              </a:ext>
            </a:extLst>
          </p:cNvPr>
          <p:cNvSpPr txBox="1">
            <a:spLocks/>
          </p:cNvSpPr>
          <p:nvPr/>
        </p:nvSpPr>
        <p:spPr bwMode="auto">
          <a:xfrm>
            <a:off x="1174216" y="1719943"/>
            <a:ext cx="7920110" cy="33092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2642" tIns="51318" rIns="102642" bIns="51318" numCol="1" anchor="ctr" anchorCtr="0" compatLnSpc="1">
            <a:prstTxWarp prst="textNoShape">
              <a:avLst/>
            </a:prstTxWarp>
          </a:bodyPr>
          <a:lstStyle>
            <a:lvl1pPr algn="l" defTabSz="1169168" rtl="0" eaLnBrk="1" fontAlgn="base" hangingPunct="1">
              <a:lnSpc>
                <a:spcPts val="5896"/>
              </a:lnSpc>
              <a:spcBef>
                <a:spcPct val="0"/>
              </a:spcBef>
              <a:spcAft>
                <a:spcPct val="0"/>
              </a:spcAft>
              <a:defRPr sz="3600" b="1" kern="1200">
                <a:solidFill>
                  <a:srgbClr val="005AA9"/>
                </a:solidFill>
                <a:latin typeface="Century Schoolbook" panose="02040604050505020304" pitchFamily="18" charset="0"/>
                <a:ea typeface="+mj-ea"/>
                <a:cs typeface="+mj-cs"/>
              </a:defRPr>
            </a:lvl1pPr>
            <a:lvl2pPr algn="l" defTabSz="1169168" rtl="0" eaLnBrk="1" fontAlgn="base" hangingPunct="1">
              <a:lnSpc>
                <a:spcPts val="5896"/>
              </a:lnSpc>
              <a:spcBef>
                <a:spcPct val="0"/>
              </a:spcBef>
              <a:spcAft>
                <a:spcPct val="0"/>
              </a:spcAft>
              <a:defRPr sz="4716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1169168" rtl="0" eaLnBrk="1" fontAlgn="base" hangingPunct="1">
              <a:lnSpc>
                <a:spcPts val="5896"/>
              </a:lnSpc>
              <a:spcBef>
                <a:spcPct val="0"/>
              </a:spcBef>
              <a:spcAft>
                <a:spcPct val="0"/>
              </a:spcAft>
              <a:defRPr sz="4716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1169168" rtl="0" eaLnBrk="1" fontAlgn="base" hangingPunct="1">
              <a:lnSpc>
                <a:spcPts val="5896"/>
              </a:lnSpc>
              <a:spcBef>
                <a:spcPct val="0"/>
              </a:spcBef>
              <a:spcAft>
                <a:spcPct val="0"/>
              </a:spcAft>
              <a:defRPr sz="4716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1169168" rtl="0" eaLnBrk="1" fontAlgn="base" hangingPunct="1">
              <a:lnSpc>
                <a:spcPts val="5896"/>
              </a:lnSpc>
              <a:spcBef>
                <a:spcPct val="0"/>
              </a:spcBef>
              <a:spcAft>
                <a:spcPct val="0"/>
              </a:spcAft>
              <a:defRPr sz="4716" b="1">
                <a:solidFill>
                  <a:srgbClr val="005AA9"/>
                </a:solidFill>
                <a:latin typeface="Calibri" pitchFamily="34" charset="0"/>
              </a:defRPr>
            </a:lvl5pPr>
            <a:lvl6pPr marL="414680" algn="l" defTabSz="1169168" rtl="0" eaLnBrk="1" fontAlgn="base" hangingPunct="1">
              <a:lnSpc>
                <a:spcPts val="5896"/>
              </a:lnSpc>
              <a:spcBef>
                <a:spcPct val="0"/>
              </a:spcBef>
              <a:spcAft>
                <a:spcPct val="0"/>
              </a:spcAft>
              <a:defRPr sz="4716" b="1">
                <a:solidFill>
                  <a:srgbClr val="005AA9"/>
                </a:solidFill>
                <a:latin typeface="Calibri" pitchFamily="34" charset="0"/>
              </a:defRPr>
            </a:lvl6pPr>
            <a:lvl7pPr marL="829361" algn="l" defTabSz="1169168" rtl="0" eaLnBrk="1" fontAlgn="base" hangingPunct="1">
              <a:lnSpc>
                <a:spcPts val="5896"/>
              </a:lnSpc>
              <a:spcBef>
                <a:spcPct val="0"/>
              </a:spcBef>
              <a:spcAft>
                <a:spcPct val="0"/>
              </a:spcAft>
              <a:defRPr sz="4716" b="1">
                <a:solidFill>
                  <a:srgbClr val="005AA9"/>
                </a:solidFill>
                <a:latin typeface="Calibri" pitchFamily="34" charset="0"/>
              </a:defRPr>
            </a:lvl7pPr>
            <a:lvl8pPr marL="1244041" algn="l" defTabSz="1169168" rtl="0" eaLnBrk="1" fontAlgn="base" hangingPunct="1">
              <a:lnSpc>
                <a:spcPts val="5896"/>
              </a:lnSpc>
              <a:spcBef>
                <a:spcPct val="0"/>
              </a:spcBef>
              <a:spcAft>
                <a:spcPct val="0"/>
              </a:spcAft>
              <a:defRPr sz="4716" b="1">
                <a:solidFill>
                  <a:srgbClr val="005AA9"/>
                </a:solidFill>
                <a:latin typeface="Calibri" pitchFamily="34" charset="0"/>
              </a:defRPr>
            </a:lvl8pPr>
            <a:lvl9pPr marL="1658722" algn="l" defTabSz="1169168" rtl="0" eaLnBrk="1" fontAlgn="base" hangingPunct="1">
              <a:lnSpc>
                <a:spcPts val="5896"/>
              </a:lnSpc>
              <a:spcBef>
                <a:spcPct val="0"/>
              </a:spcBef>
              <a:spcAft>
                <a:spcPct val="0"/>
              </a:spcAft>
              <a:defRPr sz="4716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pPr marL="342900" indent="-342900" defTabSz="91440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dirty="0" smtClean="0"/>
              <a:t>до 30 июня 2020 приостановлены все ранее назначенные выездные налоговые проверки</a:t>
            </a:r>
          </a:p>
          <a:p>
            <a:pPr marL="342900" indent="-342900" defTabSz="91440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dirty="0" smtClean="0"/>
              <a:t>продлен срок представления документов по требованиям налогового органа </a:t>
            </a:r>
          </a:p>
          <a:p>
            <a:pPr marL="342900" indent="-342900" defTabSz="91440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dirty="0" smtClean="0"/>
              <a:t>изменены сроки представления  отчетности</a:t>
            </a:r>
            <a:endParaRPr lang="en-US" sz="2400" dirty="0" smtClean="0"/>
          </a:p>
          <a:p>
            <a:pPr marL="342900" indent="-342900" defTabSz="91440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dirty="0" smtClean="0"/>
              <a:t>лица не представившие в период с 1 марта по 31 мая  документы  по требованию инспекции не подлежат привлечению к налоговой ответственности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339126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21CA35E-C4CB-49C5-A56F-F8C2F0C108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1189" y="501070"/>
            <a:ext cx="8519513" cy="825454"/>
          </a:xfrm>
        </p:spPr>
        <p:txBody>
          <a:bodyPr/>
          <a:lstStyle/>
          <a:p>
            <a:pPr lvl="0" algn="ctr" defTabSz="91440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lang="ru-RU" sz="2400" dirty="0" smtClean="0">
                <a:solidFill>
                  <a:srgbClr val="5D5D5D"/>
                </a:solidFill>
              </a:rPr>
              <a:t>Документы</a:t>
            </a:r>
            <a:endParaRPr lang="ru-RU" sz="2400" dirty="0">
              <a:solidFill>
                <a:srgbClr val="5D5D5D"/>
              </a:solidFill>
            </a:endParaRPr>
          </a:p>
        </p:txBody>
      </p:sp>
      <p:sp>
        <p:nvSpPr>
          <p:cNvPr id="98" name="Номер слайда 97">
            <a:extLst>
              <a:ext uri="{FF2B5EF4-FFF2-40B4-BE49-F238E27FC236}">
                <a16:creationId xmlns="" xmlns:a16="http://schemas.microsoft.com/office/drawing/2014/main" id="{8080D306-CEF3-4A43-8F24-F257A9042EC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3A03374-5516-4744-8EA8-879A13A6F928}" type="slidenum">
              <a:rPr lang="ru-RU" smtClean="0"/>
              <a:pPr/>
              <a:t>4</a:t>
            </a:fld>
            <a:endParaRPr lang="ru-RU" dirty="0"/>
          </a:p>
        </p:txBody>
      </p:sp>
      <p:sp>
        <p:nvSpPr>
          <p:cNvPr id="6" name="Заголовок 1">
            <a:extLst>
              <a:ext uri="{FF2B5EF4-FFF2-40B4-BE49-F238E27FC236}">
                <a16:creationId xmlns="" xmlns:a16="http://schemas.microsoft.com/office/drawing/2014/main" id="{421CA35E-C4CB-49C5-A56F-F8C2F0C10807}"/>
              </a:ext>
            </a:extLst>
          </p:cNvPr>
          <p:cNvSpPr txBox="1">
            <a:spLocks/>
          </p:cNvSpPr>
          <p:nvPr/>
        </p:nvSpPr>
        <p:spPr bwMode="auto">
          <a:xfrm>
            <a:off x="1072780" y="1785717"/>
            <a:ext cx="8010660" cy="39075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2642" tIns="51318" rIns="102642" bIns="51318" numCol="1" anchor="ctr" anchorCtr="0" compatLnSpc="1">
            <a:prstTxWarp prst="textNoShape">
              <a:avLst/>
            </a:prstTxWarp>
          </a:bodyPr>
          <a:lstStyle>
            <a:lvl1pPr algn="l" defTabSz="1169168" rtl="0" eaLnBrk="1" fontAlgn="base" hangingPunct="1">
              <a:lnSpc>
                <a:spcPts val="5896"/>
              </a:lnSpc>
              <a:spcBef>
                <a:spcPct val="0"/>
              </a:spcBef>
              <a:spcAft>
                <a:spcPct val="0"/>
              </a:spcAft>
              <a:defRPr sz="3600" b="1" kern="1200">
                <a:solidFill>
                  <a:srgbClr val="005AA9"/>
                </a:solidFill>
                <a:latin typeface="Century Schoolbook" panose="02040604050505020304" pitchFamily="18" charset="0"/>
                <a:ea typeface="+mj-ea"/>
                <a:cs typeface="+mj-cs"/>
              </a:defRPr>
            </a:lvl1pPr>
            <a:lvl2pPr algn="l" defTabSz="1169168" rtl="0" eaLnBrk="1" fontAlgn="base" hangingPunct="1">
              <a:lnSpc>
                <a:spcPts val="5896"/>
              </a:lnSpc>
              <a:spcBef>
                <a:spcPct val="0"/>
              </a:spcBef>
              <a:spcAft>
                <a:spcPct val="0"/>
              </a:spcAft>
              <a:defRPr sz="4716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1169168" rtl="0" eaLnBrk="1" fontAlgn="base" hangingPunct="1">
              <a:lnSpc>
                <a:spcPts val="5896"/>
              </a:lnSpc>
              <a:spcBef>
                <a:spcPct val="0"/>
              </a:spcBef>
              <a:spcAft>
                <a:spcPct val="0"/>
              </a:spcAft>
              <a:defRPr sz="4716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1169168" rtl="0" eaLnBrk="1" fontAlgn="base" hangingPunct="1">
              <a:lnSpc>
                <a:spcPts val="5896"/>
              </a:lnSpc>
              <a:spcBef>
                <a:spcPct val="0"/>
              </a:spcBef>
              <a:spcAft>
                <a:spcPct val="0"/>
              </a:spcAft>
              <a:defRPr sz="4716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1169168" rtl="0" eaLnBrk="1" fontAlgn="base" hangingPunct="1">
              <a:lnSpc>
                <a:spcPts val="5896"/>
              </a:lnSpc>
              <a:spcBef>
                <a:spcPct val="0"/>
              </a:spcBef>
              <a:spcAft>
                <a:spcPct val="0"/>
              </a:spcAft>
              <a:defRPr sz="4716" b="1">
                <a:solidFill>
                  <a:srgbClr val="005AA9"/>
                </a:solidFill>
                <a:latin typeface="Calibri" pitchFamily="34" charset="0"/>
              </a:defRPr>
            </a:lvl5pPr>
            <a:lvl6pPr marL="414680" algn="l" defTabSz="1169168" rtl="0" eaLnBrk="1" fontAlgn="base" hangingPunct="1">
              <a:lnSpc>
                <a:spcPts val="5896"/>
              </a:lnSpc>
              <a:spcBef>
                <a:spcPct val="0"/>
              </a:spcBef>
              <a:spcAft>
                <a:spcPct val="0"/>
              </a:spcAft>
              <a:defRPr sz="4716" b="1">
                <a:solidFill>
                  <a:srgbClr val="005AA9"/>
                </a:solidFill>
                <a:latin typeface="Calibri" pitchFamily="34" charset="0"/>
              </a:defRPr>
            </a:lvl6pPr>
            <a:lvl7pPr marL="829361" algn="l" defTabSz="1169168" rtl="0" eaLnBrk="1" fontAlgn="base" hangingPunct="1">
              <a:lnSpc>
                <a:spcPts val="5896"/>
              </a:lnSpc>
              <a:spcBef>
                <a:spcPct val="0"/>
              </a:spcBef>
              <a:spcAft>
                <a:spcPct val="0"/>
              </a:spcAft>
              <a:defRPr sz="4716" b="1">
                <a:solidFill>
                  <a:srgbClr val="005AA9"/>
                </a:solidFill>
                <a:latin typeface="Calibri" pitchFamily="34" charset="0"/>
              </a:defRPr>
            </a:lvl7pPr>
            <a:lvl8pPr marL="1244041" algn="l" defTabSz="1169168" rtl="0" eaLnBrk="1" fontAlgn="base" hangingPunct="1">
              <a:lnSpc>
                <a:spcPts val="5896"/>
              </a:lnSpc>
              <a:spcBef>
                <a:spcPct val="0"/>
              </a:spcBef>
              <a:spcAft>
                <a:spcPct val="0"/>
              </a:spcAft>
              <a:defRPr sz="4716" b="1">
                <a:solidFill>
                  <a:srgbClr val="005AA9"/>
                </a:solidFill>
                <a:latin typeface="Calibri" pitchFamily="34" charset="0"/>
              </a:defRPr>
            </a:lvl8pPr>
            <a:lvl9pPr marL="1658722" algn="l" defTabSz="1169168" rtl="0" eaLnBrk="1" fontAlgn="base" hangingPunct="1">
              <a:lnSpc>
                <a:spcPts val="5896"/>
              </a:lnSpc>
              <a:spcBef>
                <a:spcPct val="0"/>
              </a:spcBef>
              <a:spcAft>
                <a:spcPct val="0"/>
              </a:spcAft>
              <a:defRPr sz="4716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r>
              <a:rPr lang="ru-RU" sz="2400" dirty="0"/>
              <a:t>Постановление Правительства РФ от 02.04.2020 №409</a:t>
            </a:r>
          </a:p>
          <a:p>
            <a:r>
              <a:rPr lang="ru-RU" sz="2400" dirty="0"/>
              <a:t>Постановление Правительства РФ от 24.04.2020 №570</a:t>
            </a:r>
          </a:p>
          <a:p>
            <a:r>
              <a:rPr lang="ru-RU" sz="2400" dirty="0"/>
              <a:t>Постановление Правительства РФ от 15.05.2020 №685</a:t>
            </a:r>
          </a:p>
          <a:p>
            <a:r>
              <a:rPr lang="ru-RU" sz="2400" dirty="0"/>
              <a:t>Постановление Правительства РФ от 16.05.2020 №699</a:t>
            </a:r>
          </a:p>
          <a:p>
            <a:r>
              <a:rPr lang="ru-RU" sz="2400" dirty="0"/>
              <a:t>Постановление Правительства РФ от30.05.2020 №792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08087983"/>
      </p:ext>
    </p:extLst>
  </p:cSld>
  <p:clrMapOvr>
    <a:masterClrMapping/>
  </p:clrMapOvr>
</p:sld>
</file>

<file path=ppt/theme/theme1.xml><?xml version="1.0" encoding="utf-8"?>
<a:theme xmlns:a="http://schemas.openxmlformats.org/drawingml/2006/main" name="ИФН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ИФНС" id="{88AFF0F0-F924-47AE-BFFA-0664032D91F7}" vid="{4CD2A5DF-FFE0-4247-9D3F-6F6AD2F4F70C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ИФНС</Template>
  <TotalTime>1465</TotalTime>
  <Words>172</Words>
  <Application>Microsoft Office PowerPoint</Application>
  <PresentationFormat>Лист A4 (210x297 мм)</PresentationFormat>
  <Paragraphs>24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ИФНС</vt:lpstr>
      <vt:lpstr>Изменения в налоговом законодательстве в 2020 году Особенности проведения налоговых проверок и привлечения к налоговой ответственности в связи с коронавирусом (COVID-19)</vt:lpstr>
      <vt:lpstr>Основные изменения в налоговом законодательстве в 2020 году</vt:lpstr>
      <vt:lpstr>Особенности проведения  налоговых проверок  и привлечения к налоговой ответственности  в связи с коронавирусом </vt:lpstr>
      <vt:lpstr>Документы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 итогах работы</dc:title>
  <dc:creator>Hvfnbstw</dc:creator>
  <cp:lastModifiedBy>Шоломицкая Наталья Ивановна</cp:lastModifiedBy>
  <cp:revision>77</cp:revision>
  <dcterms:created xsi:type="dcterms:W3CDTF">2019-11-02T16:41:01Z</dcterms:created>
  <dcterms:modified xsi:type="dcterms:W3CDTF">2020-06-09T10:57:06Z</dcterms:modified>
</cp:coreProperties>
</file>